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lvl1pPr algn="ctr" defTabSz="825500">
      <a:defRPr sz="5600">
        <a:solidFill>
          <a:srgbClr val="858585"/>
        </a:solidFill>
        <a:latin typeface="+mn-lt"/>
        <a:ea typeface="+mn-ea"/>
        <a:cs typeface="+mn-cs"/>
        <a:sym typeface="Marker Felt"/>
      </a:defRPr>
    </a:lvl1pPr>
    <a:lvl2pPr indent="228600" algn="ctr" defTabSz="825500">
      <a:defRPr sz="5600">
        <a:solidFill>
          <a:srgbClr val="858585"/>
        </a:solidFill>
        <a:latin typeface="+mn-lt"/>
        <a:ea typeface="+mn-ea"/>
        <a:cs typeface="+mn-cs"/>
        <a:sym typeface="Marker Felt"/>
      </a:defRPr>
    </a:lvl2pPr>
    <a:lvl3pPr indent="457200" algn="ctr" defTabSz="825500">
      <a:defRPr sz="5600">
        <a:solidFill>
          <a:srgbClr val="858585"/>
        </a:solidFill>
        <a:latin typeface="+mn-lt"/>
        <a:ea typeface="+mn-ea"/>
        <a:cs typeface="+mn-cs"/>
        <a:sym typeface="Marker Felt"/>
      </a:defRPr>
    </a:lvl3pPr>
    <a:lvl4pPr indent="685800" algn="ctr" defTabSz="825500">
      <a:defRPr sz="5600">
        <a:solidFill>
          <a:srgbClr val="858585"/>
        </a:solidFill>
        <a:latin typeface="+mn-lt"/>
        <a:ea typeface="+mn-ea"/>
        <a:cs typeface="+mn-cs"/>
        <a:sym typeface="Marker Felt"/>
      </a:defRPr>
    </a:lvl4pPr>
    <a:lvl5pPr indent="914400" algn="ctr" defTabSz="825500">
      <a:defRPr sz="5600">
        <a:solidFill>
          <a:srgbClr val="858585"/>
        </a:solidFill>
        <a:latin typeface="+mn-lt"/>
        <a:ea typeface="+mn-ea"/>
        <a:cs typeface="+mn-cs"/>
        <a:sym typeface="Marker Felt"/>
      </a:defRPr>
    </a:lvl5pPr>
    <a:lvl6pPr indent="1143000" algn="ctr" defTabSz="825500">
      <a:defRPr sz="5600">
        <a:solidFill>
          <a:srgbClr val="858585"/>
        </a:solidFill>
        <a:latin typeface="+mn-lt"/>
        <a:ea typeface="+mn-ea"/>
        <a:cs typeface="+mn-cs"/>
        <a:sym typeface="Marker Felt"/>
      </a:defRPr>
    </a:lvl6pPr>
    <a:lvl7pPr indent="1371600" algn="ctr" defTabSz="825500">
      <a:defRPr sz="5600">
        <a:solidFill>
          <a:srgbClr val="858585"/>
        </a:solidFill>
        <a:latin typeface="+mn-lt"/>
        <a:ea typeface="+mn-ea"/>
        <a:cs typeface="+mn-cs"/>
        <a:sym typeface="Marker Felt"/>
      </a:defRPr>
    </a:lvl7pPr>
    <a:lvl8pPr indent="1600200" algn="ctr" defTabSz="825500">
      <a:defRPr sz="5600">
        <a:solidFill>
          <a:srgbClr val="858585"/>
        </a:solidFill>
        <a:latin typeface="+mn-lt"/>
        <a:ea typeface="+mn-ea"/>
        <a:cs typeface="+mn-cs"/>
        <a:sym typeface="Marker Felt"/>
      </a:defRPr>
    </a:lvl8pPr>
    <a:lvl9pPr indent="1828800" algn="ctr" defTabSz="825500">
      <a:defRPr sz="5600">
        <a:solidFill>
          <a:srgbClr val="858585"/>
        </a:solidFill>
        <a:latin typeface="+mn-lt"/>
        <a:ea typeface="+mn-ea"/>
        <a:cs typeface="+mn-cs"/>
        <a:sym typeface="Marker Fel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127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9C4C8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127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solidFill>
            <a:srgbClr val="0097EB">
              <a:alpha val="62000"/>
            </a:srgbClr>
          </a:solidFill>
        </a:fill>
      </a:tcStyle>
    </a:firstCol>
    <a:lastRow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254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127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solidFill>
            <a:srgbClr val="0097EB">
              <a:alpha val="62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97EB">
              <a:alpha val="1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533FF">
              <a:alpha val="6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A1C9C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A1C9C">
              <a:alpha val="80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4C4C4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BABABA">
              <a:alpha val="70000"/>
            </a:srgbClr>
          </a:solidFill>
        </a:fill>
      </a:tcStyle>
    </a:firstCol>
    <a:lastRow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6FBC00">
              <a:alpha val="62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8685"/>
              </a:solidFill>
              <a:prstDash val="solid"/>
              <a:miter lim="400000"/>
            </a:ln>
          </a:top>
          <a:bottom>
            <a:ln w="12700" cap="flat">
              <a:solidFill>
                <a:srgbClr val="868685"/>
              </a:solidFill>
              <a:prstDash val="solid"/>
              <a:miter lim="400000"/>
            </a:ln>
          </a:bottom>
          <a:insideH>
            <a:ln w="12700" cap="flat">
              <a:solidFill>
                <a:srgbClr val="8686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D5CBC0">
              <a:alpha val="39000"/>
            </a:srgbClr>
          </a:solidFill>
        </a:fill>
      </a:tcStyle>
    </a:band2H>
    <a:firstCo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868685"/>
              </a:solidFill>
              <a:prstDash val="solid"/>
              <a:miter lim="400000"/>
            </a:ln>
          </a:left>
          <a:right>
            <a:ln w="12700" cap="flat">
              <a:solidFill>
                <a:srgbClr val="868685"/>
              </a:solidFill>
              <a:prstDash val="solid"/>
              <a:miter lim="400000"/>
            </a:ln>
          </a:right>
          <a:top>
            <a:ln w="12700" cap="flat">
              <a:solidFill>
                <a:srgbClr val="868685"/>
              </a:solidFill>
              <a:prstDash val="solid"/>
              <a:miter lim="400000"/>
            </a:ln>
          </a:top>
          <a:bottom>
            <a:ln w="12700" cap="flat">
              <a:solidFill>
                <a:srgbClr val="868685"/>
              </a:solidFill>
              <a:prstDash val="solid"/>
              <a:miter lim="400000"/>
            </a:ln>
          </a:bottom>
          <a:insideH>
            <a:ln w="12700" cap="flat">
              <a:solidFill>
                <a:srgbClr val="8686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A3C00"/>
              </a:solidFill>
              <a:prstDash val="solid"/>
              <a:miter lim="400000"/>
            </a:ln>
          </a:top>
          <a:bottom>
            <a:ln w="12700" cap="flat">
              <a:solidFill>
                <a:srgbClr val="9A3C00"/>
              </a:solidFill>
              <a:prstDash val="solid"/>
              <a:miter lim="400000"/>
            </a:ln>
          </a:bottom>
          <a:insideH>
            <a:ln w="12700" cap="flat">
              <a:solidFill>
                <a:srgbClr val="9A3C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5F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A3C00"/>
              </a:solidFill>
              <a:prstDash val="solid"/>
              <a:miter lim="400000"/>
            </a:ln>
          </a:top>
          <a:bottom>
            <a:ln w="12700" cap="flat">
              <a:solidFill>
                <a:srgbClr val="9A3C00"/>
              </a:solidFill>
              <a:prstDash val="solid"/>
              <a:miter lim="400000"/>
            </a:ln>
          </a:bottom>
          <a:insideH>
            <a:ln w="12700" cap="flat">
              <a:solidFill>
                <a:srgbClr val="9A3C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5F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85948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85948">
              <a:alpha val="6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7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7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FEFEE0">
              <a:alpha val="55000"/>
            </a:srgbClr>
          </a:solidFill>
        </a:fill>
      </a:tcStyle>
    </a:band2H>
    <a:firstCol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noFill/>
              <a:miter lim="400000"/>
            </a:ln>
          </a:left>
          <a:right>
            <a:ln w="31750" cap="flat">
              <a:solidFill>
                <a:srgbClr val="E3266D">
                  <a:alpha val="6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firstCol>
    <a:lastRow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lastRow>
    <a:firstRow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97EB">
                  <a:alpha val="62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2387600" y="2692400"/>
            <a:ext cx="19621500" cy="3924300"/>
          </a:xfrm>
          <a:prstGeom prst="rect">
            <a:avLst/>
          </a:prstGeom>
          <a:effectLst>
            <a:outerShdw sx="100000" sy="100000" kx="0" ky="0" algn="b" rotWithShape="0" blurRad="63500" dist="63058" dir="3199712">
              <a:srgbClr val="000000"/>
            </a:outerShdw>
          </a:effectLst>
        </p:spPr>
        <p:txBody>
          <a:bodyPr anchor="b"/>
          <a:lstStyle>
            <a:lvl1pPr>
              <a:defRPr sz="13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200">
                <a:solidFill>
                  <a:srgbClr val="45A7DE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2387600" y="7048500"/>
            <a:ext cx="19621500" cy="1790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5600"/>
            </a:lvl1pPr>
            <a:lvl2pPr marL="0" indent="228600" algn="ctr">
              <a:spcBef>
                <a:spcPts val="0"/>
              </a:spcBef>
              <a:buSzTx/>
              <a:buNone/>
              <a:defRPr sz="5600"/>
            </a:lvl2pPr>
            <a:lvl3pPr marL="0" indent="457200" algn="ctr">
              <a:spcBef>
                <a:spcPts val="0"/>
              </a:spcBef>
              <a:buSzTx/>
              <a:buNone/>
              <a:defRPr sz="5600"/>
            </a:lvl3pPr>
            <a:lvl4pPr marL="0" indent="685800" algn="ctr">
              <a:spcBef>
                <a:spcPts val="0"/>
              </a:spcBef>
              <a:buSzTx/>
              <a:buNone/>
              <a:defRPr sz="5600"/>
            </a:lvl4pPr>
            <a:lvl5pPr marL="0" indent="914400" algn="ctr">
              <a:spcBef>
                <a:spcPts val="0"/>
              </a:spcBef>
              <a:buSzTx/>
              <a:buNone/>
              <a:defRPr sz="56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One</a:t>
            </a:r>
            <a:endParaRPr sz="5600">
              <a:solidFill>
                <a:srgbClr val="85858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Two</a:t>
            </a:r>
            <a:endParaRPr sz="5600">
              <a:solidFill>
                <a:srgbClr val="85858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Three</a:t>
            </a:r>
            <a:endParaRPr sz="5600">
              <a:solidFill>
                <a:srgbClr val="85858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Four</a:t>
            </a:r>
            <a:endParaRPr sz="5600">
              <a:solidFill>
                <a:srgbClr val="85858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2387600" y="8623300"/>
            <a:ext cx="19621500" cy="2400300"/>
          </a:xfrm>
          <a:prstGeom prst="rect">
            <a:avLst/>
          </a:prstGeom>
          <a:effectLst/>
        </p:spPr>
        <p:txBody>
          <a:bodyPr anchor="b"/>
          <a:lstStyle>
            <a:lvl1pPr>
              <a:defRPr sz="13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200">
                <a:solidFill>
                  <a:srgbClr val="45A7DE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2387600" y="11150600"/>
            <a:ext cx="19621500" cy="17907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5600"/>
            </a:lvl1pPr>
            <a:lvl2pPr marL="0" indent="228600" algn="ctr">
              <a:spcBef>
                <a:spcPts val="0"/>
              </a:spcBef>
              <a:buSzTx/>
              <a:buNone/>
              <a:defRPr sz="5600"/>
            </a:lvl2pPr>
            <a:lvl3pPr marL="0" indent="457200" algn="ctr">
              <a:spcBef>
                <a:spcPts val="0"/>
              </a:spcBef>
              <a:buSzTx/>
              <a:buNone/>
              <a:defRPr sz="5600"/>
            </a:lvl3pPr>
            <a:lvl4pPr marL="0" indent="685800" algn="ctr">
              <a:spcBef>
                <a:spcPts val="0"/>
              </a:spcBef>
              <a:buSzTx/>
              <a:buNone/>
              <a:defRPr sz="5600"/>
            </a:lvl4pPr>
            <a:lvl5pPr marL="0" indent="914400" algn="ctr">
              <a:spcBef>
                <a:spcPts val="0"/>
              </a:spcBef>
              <a:buSzTx/>
              <a:buNone/>
              <a:defRPr sz="56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One</a:t>
            </a:r>
            <a:endParaRPr sz="5600">
              <a:solidFill>
                <a:srgbClr val="85858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Two</a:t>
            </a:r>
            <a:endParaRPr sz="5600">
              <a:solidFill>
                <a:srgbClr val="85858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Three</a:t>
            </a:r>
            <a:endParaRPr sz="5600">
              <a:solidFill>
                <a:srgbClr val="85858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Four</a:t>
            </a:r>
            <a:endParaRPr sz="5600">
              <a:solidFill>
                <a:srgbClr val="85858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2387600" y="4000500"/>
            <a:ext cx="19621500" cy="5715000"/>
          </a:xfrm>
          <a:prstGeom prst="rect">
            <a:avLst/>
          </a:prstGeom>
          <a:effectLst>
            <a:outerShdw sx="100000" sy="100000" kx="0" ky="0" algn="b" rotWithShape="0" blurRad="63500" dist="63058" dir="3199712">
              <a:srgbClr val="000000"/>
            </a:outerShdw>
          </a:effectLst>
        </p:spPr>
        <p:txBody>
          <a:bodyPr/>
          <a:lstStyle>
            <a:lvl1pPr>
              <a:defRPr sz="13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200">
                <a:solidFill>
                  <a:srgbClr val="45A7DE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711200" y="1981200"/>
            <a:ext cx="14046200" cy="4648200"/>
          </a:xfrm>
          <a:prstGeom prst="rect">
            <a:avLst/>
          </a:prstGeom>
          <a:effectLst/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711200" y="6731000"/>
            <a:ext cx="14046200" cy="52324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5600"/>
            </a:lvl1pPr>
            <a:lvl2pPr marL="0" indent="228600" algn="ctr">
              <a:spcBef>
                <a:spcPts val="0"/>
              </a:spcBef>
              <a:buSzTx/>
              <a:buNone/>
              <a:defRPr sz="5600"/>
            </a:lvl2pPr>
            <a:lvl3pPr marL="0" indent="457200" algn="ctr">
              <a:spcBef>
                <a:spcPts val="0"/>
              </a:spcBef>
              <a:buSzTx/>
              <a:buNone/>
              <a:defRPr sz="5600"/>
            </a:lvl3pPr>
            <a:lvl4pPr marL="0" indent="685800" algn="ctr">
              <a:spcBef>
                <a:spcPts val="0"/>
              </a:spcBef>
              <a:buSzTx/>
              <a:buNone/>
              <a:defRPr sz="5600"/>
            </a:lvl4pPr>
            <a:lvl5pPr marL="0" indent="914400" algn="ctr">
              <a:spcBef>
                <a:spcPts val="0"/>
              </a:spcBef>
              <a:buSzTx/>
              <a:buNone/>
              <a:defRPr sz="56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One</a:t>
            </a:r>
            <a:endParaRPr sz="5600">
              <a:solidFill>
                <a:srgbClr val="85858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Two</a:t>
            </a:r>
            <a:endParaRPr sz="5600">
              <a:solidFill>
                <a:srgbClr val="85858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Three</a:t>
            </a:r>
            <a:endParaRPr sz="5600">
              <a:solidFill>
                <a:srgbClr val="85858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Four</a:t>
            </a:r>
            <a:endParaRPr sz="5600">
              <a:solidFill>
                <a:srgbClr val="85858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85858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xfrm>
            <a:off x="2387600" y="355600"/>
            <a:ext cx="19621500" cy="3429000"/>
          </a:xfrm>
          <a:prstGeom prst="rect">
            <a:avLst/>
          </a:prstGeom>
          <a:effectLst/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 marL="1777999" indent="-888999">
              <a:buBlip>
                <a:blip r:embed="rId2"/>
              </a:buBlip>
              <a:defRPr sz="5200"/>
            </a:lvl2pPr>
            <a:lvl3pPr marL="2666999" indent="-888999">
              <a:buBlip>
                <a:blip r:embed="rId2"/>
              </a:buBlip>
              <a:defRPr sz="5200"/>
            </a:lvl3pPr>
            <a:lvl4pPr>
              <a:buBlip>
                <a:blip r:embed="rId2"/>
              </a:buBlip>
              <a:defRPr sz="5200"/>
            </a:lvl4pPr>
            <a:lvl5pPr>
              <a:buBlip>
                <a:blip r:embed="rId2"/>
              </a:buBlip>
              <a:defRPr sz="5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58585"/>
                </a:solidFill>
              </a:rPr>
              <a:t>Body Level One</a:t>
            </a:r>
            <a:endParaRPr sz="6400">
              <a:solidFill>
                <a:srgbClr val="85858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Body Level Two</a:t>
            </a:r>
            <a:endParaRPr sz="5200">
              <a:solidFill>
                <a:srgbClr val="85858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Body Level Three</a:t>
            </a:r>
            <a:endParaRPr sz="5200">
              <a:solidFill>
                <a:srgbClr val="85858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Body Level Four</a:t>
            </a:r>
            <a:endParaRPr sz="5200">
              <a:solidFill>
                <a:srgbClr val="85858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xfrm>
            <a:off x="2387600" y="355600"/>
            <a:ext cx="19621500" cy="3429000"/>
          </a:xfrm>
          <a:prstGeom prst="rect">
            <a:avLst/>
          </a:prstGeom>
          <a:effectLst/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2387600" y="3898900"/>
            <a:ext cx="10223500" cy="8039100"/>
          </a:xfrm>
          <a:prstGeom prst="rect">
            <a:avLst/>
          </a:prstGeom>
        </p:spPr>
        <p:txBody>
          <a:bodyPr anchor="ctr"/>
          <a:lstStyle>
            <a:lvl1pPr marL="673099" indent="-673099">
              <a:spcBef>
                <a:spcPts val="5300"/>
              </a:spcBef>
              <a:buSzPct val="50000"/>
              <a:buFont typeface="Gill Sans"/>
              <a:buBlip>
                <a:blip r:embed="rId2"/>
              </a:buBlip>
              <a:defRPr sz="5000"/>
            </a:lvl1pPr>
            <a:lvl2pPr marL="1346200" indent="-673100">
              <a:spcBef>
                <a:spcPts val="5300"/>
              </a:spcBef>
              <a:buSzPct val="50000"/>
              <a:buFont typeface="Gill Sans"/>
              <a:buBlip>
                <a:blip r:embed="rId2"/>
              </a:buBlip>
              <a:defRPr sz="5000"/>
            </a:lvl2pPr>
            <a:lvl3pPr marL="2019300" indent="-673100">
              <a:spcBef>
                <a:spcPts val="5300"/>
              </a:spcBef>
              <a:buSzPct val="50000"/>
              <a:buFont typeface="Gill Sans"/>
              <a:buBlip>
                <a:blip r:embed="rId2"/>
              </a:buBlip>
              <a:defRPr sz="5000"/>
            </a:lvl3pPr>
            <a:lvl4pPr marL="2692400" indent="-673100">
              <a:spcBef>
                <a:spcPts val="5300"/>
              </a:spcBef>
              <a:buSzPct val="50000"/>
              <a:buFont typeface="Gill Sans"/>
              <a:buBlip>
                <a:blip r:embed="rId2"/>
              </a:buBlip>
              <a:defRPr sz="5000"/>
            </a:lvl4pPr>
            <a:lvl5pPr marL="3365500" indent="-673100">
              <a:spcBef>
                <a:spcPts val="5300"/>
              </a:spcBef>
              <a:buSzPct val="50000"/>
              <a:buFont typeface="Gill Sans"/>
              <a:buBlip>
                <a:blip r:embed="rId2"/>
              </a:buBlip>
              <a:defRPr sz="50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858585"/>
                </a:solidFill>
              </a:rPr>
              <a:t>Body Level One</a:t>
            </a:r>
            <a:endParaRPr sz="5000">
              <a:solidFill>
                <a:srgbClr val="85858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858585"/>
                </a:solidFill>
              </a:rPr>
              <a:t>Body Level Two</a:t>
            </a:r>
            <a:endParaRPr sz="5000">
              <a:solidFill>
                <a:srgbClr val="85858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858585"/>
                </a:solidFill>
              </a:rPr>
              <a:t>Body Level Three</a:t>
            </a:r>
            <a:endParaRPr sz="5000">
              <a:solidFill>
                <a:srgbClr val="85858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858585"/>
                </a:solidFill>
              </a:rPr>
              <a:t>Body Level Four</a:t>
            </a:r>
            <a:endParaRPr sz="5000">
              <a:solidFill>
                <a:srgbClr val="85858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85858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2387600" y="1790700"/>
            <a:ext cx="19621500" cy="10160000"/>
          </a:xfrm>
          <a:prstGeom prst="rect">
            <a:avLst/>
          </a:prstGeom>
        </p:spPr>
        <p:txBody>
          <a:bodyPr anchor="ctr"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58585"/>
                </a:solidFill>
              </a:rPr>
              <a:t>Body Level One</a:t>
            </a:r>
            <a:endParaRPr sz="6400">
              <a:solidFill>
                <a:srgbClr val="85858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58585"/>
                </a:solidFill>
              </a:rPr>
              <a:t>Body Level Two</a:t>
            </a:r>
            <a:endParaRPr sz="6400">
              <a:solidFill>
                <a:srgbClr val="85858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58585"/>
                </a:solidFill>
              </a:rPr>
              <a:t>Body Level Three</a:t>
            </a:r>
            <a:endParaRPr sz="6400">
              <a:solidFill>
                <a:srgbClr val="85858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58585"/>
                </a:solidFill>
              </a:rPr>
              <a:t>Body Level Four</a:t>
            </a:r>
            <a:endParaRPr sz="6400">
              <a:solidFill>
                <a:srgbClr val="85858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58585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37012" y="355600"/>
            <a:ext cx="23722676" cy="17145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55600" dist="0" dir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468312" y="2509473"/>
            <a:ext cx="23460076" cy="10913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buBlip>
                <a:blip r:embed="rId3"/>
              </a:buBlip>
            </a:lvl1pPr>
            <a:lvl2pPr marL="1777999" indent="-888999">
              <a:buBlip>
                <a:blip r:embed="rId3"/>
              </a:buBlip>
              <a:defRPr sz="5200"/>
            </a:lvl2pPr>
            <a:lvl3pPr marL="2666999" indent="-888999">
              <a:buBlip>
                <a:blip r:embed="rId3"/>
              </a:buBlip>
              <a:defRPr sz="5200"/>
            </a:lvl3pPr>
            <a:lvl4pPr>
              <a:buBlip>
                <a:blip r:embed="rId3"/>
              </a:buBlip>
              <a:defRPr sz="5200"/>
            </a:lvl4pPr>
            <a:lvl5pPr>
              <a:buBlip>
                <a:blip r:embed="rId3"/>
              </a:buBlip>
              <a:defRPr sz="5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58585"/>
                </a:solidFill>
              </a:rPr>
              <a:t>Body Level One</a:t>
            </a:r>
            <a:endParaRPr sz="6400">
              <a:solidFill>
                <a:srgbClr val="858585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Body Level Two</a:t>
            </a:r>
            <a:endParaRPr sz="5200">
              <a:solidFill>
                <a:srgbClr val="858585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Body Level Three</a:t>
            </a:r>
            <a:endParaRPr sz="5200">
              <a:solidFill>
                <a:srgbClr val="858585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Body Level Four</a:t>
            </a:r>
            <a:endParaRPr sz="5200">
              <a:solidFill>
                <a:srgbClr val="858585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spd="med" advClick="1"/>
  <p:txStyles>
    <p:titleStyle>
      <a:lvl1pPr algn="ctr" defTabSz="825500">
        <a:defRPr sz="11200">
          <a:solidFill>
            <a:srgbClr val="45A7DE"/>
          </a:solidFill>
          <a:latin typeface="+mn-lt"/>
          <a:ea typeface="+mn-ea"/>
          <a:cs typeface="+mn-cs"/>
          <a:sym typeface="Marker Felt"/>
        </a:defRPr>
      </a:lvl1pPr>
      <a:lvl2pPr indent="228600" algn="ctr" defTabSz="825500">
        <a:defRPr sz="11200">
          <a:solidFill>
            <a:srgbClr val="45A7DE"/>
          </a:solidFill>
          <a:latin typeface="+mn-lt"/>
          <a:ea typeface="+mn-ea"/>
          <a:cs typeface="+mn-cs"/>
          <a:sym typeface="Marker Felt"/>
        </a:defRPr>
      </a:lvl2pPr>
      <a:lvl3pPr indent="457200" algn="ctr" defTabSz="825500">
        <a:defRPr sz="11200">
          <a:solidFill>
            <a:srgbClr val="45A7DE"/>
          </a:solidFill>
          <a:latin typeface="+mn-lt"/>
          <a:ea typeface="+mn-ea"/>
          <a:cs typeface="+mn-cs"/>
          <a:sym typeface="Marker Felt"/>
        </a:defRPr>
      </a:lvl3pPr>
      <a:lvl4pPr indent="685800" algn="ctr" defTabSz="825500">
        <a:defRPr sz="11200">
          <a:solidFill>
            <a:srgbClr val="45A7DE"/>
          </a:solidFill>
          <a:latin typeface="+mn-lt"/>
          <a:ea typeface="+mn-ea"/>
          <a:cs typeface="+mn-cs"/>
          <a:sym typeface="Marker Felt"/>
        </a:defRPr>
      </a:lvl4pPr>
      <a:lvl5pPr indent="914400" algn="ctr" defTabSz="825500">
        <a:defRPr sz="11200">
          <a:solidFill>
            <a:srgbClr val="45A7DE"/>
          </a:solidFill>
          <a:latin typeface="+mn-lt"/>
          <a:ea typeface="+mn-ea"/>
          <a:cs typeface="+mn-cs"/>
          <a:sym typeface="Marker Felt"/>
        </a:defRPr>
      </a:lvl5pPr>
      <a:lvl6pPr indent="1143000" algn="ctr" defTabSz="825500">
        <a:defRPr sz="11200">
          <a:solidFill>
            <a:srgbClr val="45A7DE"/>
          </a:solidFill>
          <a:latin typeface="+mn-lt"/>
          <a:ea typeface="+mn-ea"/>
          <a:cs typeface="+mn-cs"/>
          <a:sym typeface="Marker Felt"/>
        </a:defRPr>
      </a:lvl6pPr>
      <a:lvl7pPr indent="1371600" algn="ctr" defTabSz="825500">
        <a:defRPr sz="11200">
          <a:solidFill>
            <a:srgbClr val="45A7DE"/>
          </a:solidFill>
          <a:latin typeface="+mn-lt"/>
          <a:ea typeface="+mn-ea"/>
          <a:cs typeface="+mn-cs"/>
          <a:sym typeface="Marker Felt"/>
        </a:defRPr>
      </a:lvl7pPr>
      <a:lvl8pPr indent="1600200" algn="ctr" defTabSz="825500">
        <a:defRPr sz="11200">
          <a:solidFill>
            <a:srgbClr val="45A7DE"/>
          </a:solidFill>
          <a:latin typeface="+mn-lt"/>
          <a:ea typeface="+mn-ea"/>
          <a:cs typeface="+mn-cs"/>
          <a:sym typeface="Marker Felt"/>
        </a:defRPr>
      </a:lvl8pPr>
      <a:lvl9pPr indent="1828800" algn="ctr" defTabSz="825500">
        <a:defRPr sz="11200">
          <a:solidFill>
            <a:srgbClr val="45A7DE"/>
          </a:solidFill>
          <a:latin typeface="+mn-lt"/>
          <a:ea typeface="+mn-ea"/>
          <a:cs typeface="+mn-cs"/>
          <a:sym typeface="Marker Felt"/>
        </a:defRPr>
      </a:lvl9pPr>
    </p:titleStyle>
    <p:bodyStyle>
      <a:lvl1pPr marL="889000" indent="-889000" defTabSz="825500">
        <a:spcBef>
          <a:spcPts val="5900"/>
        </a:spcBef>
        <a:buSzPct val="47000"/>
        <a:buBlip>
          <a:blip r:embed="rId3"/>
        </a:buBlip>
        <a:defRPr sz="6400">
          <a:solidFill>
            <a:srgbClr val="858585"/>
          </a:solidFill>
          <a:latin typeface="+mn-lt"/>
          <a:ea typeface="+mn-ea"/>
          <a:cs typeface="+mn-cs"/>
          <a:sym typeface="Marker Felt"/>
        </a:defRPr>
      </a:lvl1pPr>
      <a:lvl2pPr marL="1778000" indent="-889000" defTabSz="825500">
        <a:spcBef>
          <a:spcPts val="5900"/>
        </a:spcBef>
        <a:buSzPct val="47000"/>
        <a:buBlip>
          <a:blip r:embed="rId3"/>
        </a:buBlip>
        <a:defRPr sz="6400">
          <a:solidFill>
            <a:srgbClr val="858585"/>
          </a:solidFill>
          <a:latin typeface="+mn-lt"/>
          <a:ea typeface="+mn-ea"/>
          <a:cs typeface="+mn-cs"/>
          <a:sym typeface="Marker Felt"/>
        </a:defRPr>
      </a:lvl2pPr>
      <a:lvl3pPr marL="2667000" indent="-889000" defTabSz="825500">
        <a:spcBef>
          <a:spcPts val="5900"/>
        </a:spcBef>
        <a:buSzPct val="47000"/>
        <a:buBlip>
          <a:blip r:embed="rId3"/>
        </a:buBlip>
        <a:defRPr sz="6400">
          <a:solidFill>
            <a:srgbClr val="858585"/>
          </a:solidFill>
          <a:latin typeface="+mn-lt"/>
          <a:ea typeface="+mn-ea"/>
          <a:cs typeface="+mn-cs"/>
          <a:sym typeface="Marker Felt"/>
        </a:defRPr>
      </a:lvl3pPr>
      <a:lvl4pPr marL="3556000" indent="-889000" defTabSz="825500">
        <a:spcBef>
          <a:spcPts val="5900"/>
        </a:spcBef>
        <a:buSzPct val="47000"/>
        <a:buBlip>
          <a:blip r:embed="rId3"/>
        </a:buBlip>
        <a:defRPr sz="6400">
          <a:solidFill>
            <a:srgbClr val="858585"/>
          </a:solidFill>
          <a:latin typeface="+mn-lt"/>
          <a:ea typeface="+mn-ea"/>
          <a:cs typeface="+mn-cs"/>
          <a:sym typeface="Marker Felt"/>
        </a:defRPr>
      </a:lvl4pPr>
      <a:lvl5pPr marL="4445000" indent="-889000" defTabSz="825500">
        <a:spcBef>
          <a:spcPts val="5900"/>
        </a:spcBef>
        <a:buSzPct val="47000"/>
        <a:buBlip>
          <a:blip r:embed="rId3"/>
        </a:buBlip>
        <a:defRPr sz="6400">
          <a:solidFill>
            <a:srgbClr val="858585"/>
          </a:solidFill>
          <a:latin typeface="+mn-lt"/>
          <a:ea typeface="+mn-ea"/>
          <a:cs typeface="+mn-cs"/>
          <a:sym typeface="Marker Felt"/>
        </a:defRPr>
      </a:lvl5pPr>
      <a:lvl6pPr marL="5334000" indent="-889000" defTabSz="825500">
        <a:spcBef>
          <a:spcPts val="5900"/>
        </a:spcBef>
        <a:buSzPct val="47000"/>
        <a:buBlip>
          <a:blip r:embed="rId3"/>
        </a:buBlip>
        <a:defRPr sz="6400">
          <a:solidFill>
            <a:srgbClr val="858585"/>
          </a:solidFill>
          <a:latin typeface="+mn-lt"/>
          <a:ea typeface="+mn-ea"/>
          <a:cs typeface="+mn-cs"/>
          <a:sym typeface="Marker Felt"/>
        </a:defRPr>
      </a:lvl6pPr>
      <a:lvl7pPr marL="6223000" indent="-889000" defTabSz="825500">
        <a:spcBef>
          <a:spcPts val="5900"/>
        </a:spcBef>
        <a:buSzPct val="47000"/>
        <a:buBlip>
          <a:blip r:embed="rId3"/>
        </a:buBlip>
        <a:defRPr sz="6400">
          <a:solidFill>
            <a:srgbClr val="858585"/>
          </a:solidFill>
          <a:latin typeface="+mn-lt"/>
          <a:ea typeface="+mn-ea"/>
          <a:cs typeface="+mn-cs"/>
          <a:sym typeface="Marker Felt"/>
        </a:defRPr>
      </a:lvl7pPr>
      <a:lvl8pPr marL="7112000" indent="-889000" defTabSz="825500">
        <a:spcBef>
          <a:spcPts val="5900"/>
        </a:spcBef>
        <a:buSzPct val="47000"/>
        <a:buBlip>
          <a:blip r:embed="rId3"/>
        </a:buBlip>
        <a:defRPr sz="6400">
          <a:solidFill>
            <a:srgbClr val="858585"/>
          </a:solidFill>
          <a:latin typeface="+mn-lt"/>
          <a:ea typeface="+mn-ea"/>
          <a:cs typeface="+mn-cs"/>
          <a:sym typeface="Marker Felt"/>
        </a:defRPr>
      </a:lvl8pPr>
      <a:lvl9pPr marL="8001000" indent="-889000" defTabSz="825500">
        <a:spcBef>
          <a:spcPts val="5900"/>
        </a:spcBef>
        <a:buSzPct val="47000"/>
        <a:buBlip>
          <a:blip r:embed="rId3"/>
        </a:buBlip>
        <a:defRPr sz="6400">
          <a:solidFill>
            <a:srgbClr val="858585"/>
          </a:solidFill>
          <a:latin typeface="+mn-lt"/>
          <a:ea typeface="+mn-ea"/>
          <a:cs typeface="+mn-cs"/>
          <a:sym typeface="Marker Felt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Marker Felt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Marker Felt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Marker Felt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Marker Felt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Marker Felt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Marker Felt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Marker Felt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Marker Felt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Marker Fel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Relationship Id="rId3" Type="http://schemas.openxmlformats.org/officeDocument/2006/relationships/image" Target="../media/image2.gif"/><Relationship Id="rId4" Type="http://schemas.openxmlformats.org/officeDocument/2006/relationships/image" Target="../media/image23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g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gif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gif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gif"/><Relationship Id="rId4" Type="http://schemas.openxmlformats.org/officeDocument/2006/relationships/image" Target="../media/image9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.gif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Relationship Id="rId3" Type="http://schemas.openxmlformats.org/officeDocument/2006/relationships/image" Target="../media/image1.png"/><Relationship Id="rId4" Type="http://schemas.openxmlformats.org/officeDocument/2006/relationships/image" Target="../media/image1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9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200">
                <a:solidFill>
                  <a:srgbClr val="45A7DE"/>
                </a:solidFill>
              </a:rPr>
              <a:t>Use Case Diagrams</a:t>
            </a:r>
          </a:p>
        </p:txBody>
      </p:sp>
      <p:sp>
        <p:nvSpPr>
          <p:cNvPr id="33" name="Shape 33"/>
          <p:cNvSpPr/>
          <p:nvPr/>
        </p:nvSpPr>
        <p:spPr>
          <a:xfrm>
            <a:off x="8877179" y="6870700"/>
            <a:ext cx="1600442" cy="2908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63058" dir="3199712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b">
            <a:normAutofit fontScale="100000" lnSpcReduction="0"/>
          </a:bodyPr>
          <a:lstStyle>
            <a:lvl1pPr>
              <a:defRPr b="1" sz="19500">
                <a:solidFill>
                  <a:srgbClr val="86123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19500">
                <a:solidFill>
                  <a:srgbClr val="86123F"/>
                </a:solidFill>
              </a:rPr>
              <a:t>U</a:t>
            </a:r>
          </a:p>
        </p:txBody>
      </p:sp>
      <p:sp>
        <p:nvSpPr>
          <p:cNvPr id="34" name="Shape 34"/>
          <p:cNvSpPr/>
          <p:nvPr/>
        </p:nvSpPr>
        <p:spPr>
          <a:xfrm>
            <a:off x="13906379" y="6858000"/>
            <a:ext cx="1600442" cy="2908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63058" dir="3199712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b">
            <a:normAutofit fontScale="100000" lnSpcReduction="0"/>
          </a:bodyPr>
          <a:lstStyle>
            <a:lvl1pPr>
              <a:defRPr b="1" sz="19500">
                <a:solidFill>
                  <a:srgbClr val="86123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19500">
                <a:solidFill>
                  <a:srgbClr val="86123F"/>
                </a:solidFill>
              </a:rPr>
              <a:t>L</a:t>
            </a:r>
          </a:p>
        </p:txBody>
      </p:sp>
      <p:sp>
        <p:nvSpPr>
          <p:cNvPr id="35" name="Shape 35"/>
          <p:cNvSpPr/>
          <p:nvPr/>
        </p:nvSpPr>
        <p:spPr>
          <a:xfrm>
            <a:off x="11391779" y="6858000"/>
            <a:ext cx="1600442" cy="2908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63058" dir="3199712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b">
            <a:normAutofit fontScale="100000" lnSpcReduction="0"/>
          </a:bodyPr>
          <a:lstStyle>
            <a:lvl1pPr>
              <a:defRPr b="1" sz="19500">
                <a:solidFill>
                  <a:srgbClr val="86123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19500">
                <a:solidFill>
                  <a:srgbClr val="86123F"/>
                </a:solidFill>
              </a:rPr>
              <a:t>M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nodeType="afterEffect" presetClass="entr" presetSubtype="1" presetID="2" grpId="2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200"/>
                            </p:stCondLst>
                            <p:childTnLst>
                              <p:par>
                                <p:cTn id="14" nodeType="afterEffect" presetClass="entr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900"/>
                            </p:stCondLst>
                            <p:childTnLst>
                              <p:par>
                                <p:cTn id="19" nodeType="afterEffect" presetClass="entr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" grpId="3"/>
      <p:bldP build="whole" bldLvl="1" animBg="1" rev="0" advAuto="0" spid="32" grpId="1"/>
      <p:bldP build="whole" bldLvl="1" animBg="1" rev="0" advAuto="0" spid="33" grpId="2"/>
      <p:bldP build="whole" bldLvl="1" animBg="1" rev="0" advAuto="0" spid="34" grpId="4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9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200">
                <a:solidFill>
                  <a:srgbClr val="45A7DE"/>
                </a:solidFill>
              </a:rPr>
              <a:t>Use Cases</a:t>
            </a:r>
          </a:p>
        </p:txBody>
      </p:sp>
      <p:sp>
        <p:nvSpPr>
          <p:cNvPr id="99" name="Shape 99"/>
          <p:cNvSpPr/>
          <p:nvPr/>
        </p:nvSpPr>
        <p:spPr>
          <a:xfrm>
            <a:off x="8877179" y="6870700"/>
            <a:ext cx="1600442" cy="2908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63058" dir="3199712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b">
            <a:normAutofit fontScale="100000" lnSpcReduction="0"/>
          </a:bodyPr>
          <a:lstStyle>
            <a:lvl1pPr>
              <a:defRPr b="1" sz="19500">
                <a:solidFill>
                  <a:srgbClr val="86123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19500">
                <a:solidFill>
                  <a:srgbClr val="86123F"/>
                </a:solidFill>
              </a:rPr>
              <a:t>U</a:t>
            </a:r>
          </a:p>
        </p:txBody>
      </p:sp>
      <p:sp>
        <p:nvSpPr>
          <p:cNvPr id="100" name="Shape 100"/>
          <p:cNvSpPr/>
          <p:nvPr/>
        </p:nvSpPr>
        <p:spPr>
          <a:xfrm>
            <a:off x="13906379" y="6858000"/>
            <a:ext cx="1600442" cy="2908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63058" dir="3199712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b">
            <a:normAutofit fontScale="100000" lnSpcReduction="0"/>
          </a:bodyPr>
          <a:lstStyle>
            <a:lvl1pPr>
              <a:defRPr b="1" sz="19500">
                <a:solidFill>
                  <a:srgbClr val="86123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19500">
                <a:solidFill>
                  <a:srgbClr val="86123F"/>
                </a:solidFill>
              </a:rPr>
              <a:t>L</a:t>
            </a:r>
          </a:p>
        </p:txBody>
      </p:sp>
      <p:sp>
        <p:nvSpPr>
          <p:cNvPr id="101" name="Shape 101"/>
          <p:cNvSpPr/>
          <p:nvPr/>
        </p:nvSpPr>
        <p:spPr>
          <a:xfrm>
            <a:off x="11391779" y="6858000"/>
            <a:ext cx="1600442" cy="2908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63058" dir="3199712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b">
            <a:normAutofit fontScale="100000" lnSpcReduction="0"/>
          </a:bodyPr>
          <a:lstStyle>
            <a:lvl1pPr>
              <a:defRPr b="1" sz="19500">
                <a:solidFill>
                  <a:srgbClr val="86123F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19500">
                <a:solidFill>
                  <a:srgbClr val="86123F"/>
                </a:solidFill>
              </a:rPr>
              <a:t>M</a:t>
            </a:r>
          </a:p>
        </p:txBody>
      </p:sp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(right)" transition="in">
                                      <p:cBhvr>
                                        <p:cTn id="7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nodeType="afterEffect" presetClass="entr" presetSubtype="1" presetID="2" grpId="2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200"/>
                            </p:stCondLst>
                            <p:childTnLst>
                              <p:par>
                                <p:cTn id="14" nodeType="afterEffect" presetClass="entr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900"/>
                            </p:stCondLst>
                            <p:childTnLst>
                              <p:par>
                                <p:cTn id="19" nodeType="afterEffect" presetClass="entr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8" grpId="1"/>
      <p:bldP build="whole" bldLvl="1" animBg="1" rev="0" advAuto="0" spid="101" grpId="3"/>
      <p:bldP build="whole" bldLvl="1" animBg="1" rev="0" advAuto="0" spid="100" grpId="4"/>
      <p:bldP build="whole" bldLvl="1" animBg="1" rev="0" advAuto="0" spid="99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Use Cases</a:t>
            </a:r>
          </a:p>
        </p:txBody>
      </p:sp>
      <p:sp>
        <p:nvSpPr>
          <p:cNvPr id="104" name="Shape 104"/>
          <p:cNvSpPr/>
          <p:nvPr>
            <p:ph type="body" idx="1"/>
          </p:nvPr>
        </p:nvSpPr>
        <p:spPr>
          <a:xfrm>
            <a:off x="461962" y="2509473"/>
            <a:ext cx="23460076" cy="1051423"/>
          </a:xfrm>
          <a:prstGeom prst="rect">
            <a:avLst/>
          </a:prstGeom>
        </p:spPr>
        <p:txBody>
          <a:bodyPr numCol="2" spcCol="1173003"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58585"/>
                </a:solidFill>
              </a:rPr>
              <a:t>Business Use Case Diagrams</a:t>
            </a:r>
            <a:endParaRPr sz="6400">
              <a:solidFill>
                <a:srgbClr val="858585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58585"/>
                </a:solidFill>
              </a:rPr>
              <a:t>System Use Case Diagrams</a:t>
            </a:r>
          </a:p>
        </p:txBody>
      </p:sp>
      <p:pic>
        <p:nvPicPr>
          <p:cNvPr id="105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71400" y="4000269"/>
            <a:ext cx="11266731" cy="9407327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06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61962" y="4000269"/>
            <a:ext cx="10663502" cy="9407327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 advClick="1"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Patient Scheduling &amp; Billing</a:t>
            </a:r>
          </a:p>
        </p:txBody>
      </p:sp>
      <p:sp>
        <p:nvSpPr>
          <p:cNvPr id="109" name="Shape 109"/>
          <p:cNvSpPr/>
          <p:nvPr>
            <p:ph type="body" idx="1"/>
          </p:nvPr>
        </p:nvSpPr>
        <p:spPr>
          <a:xfrm>
            <a:off x="461962" y="2455267"/>
            <a:ext cx="9683851" cy="10913667"/>
          </a:xfrm>
          <a:prstGeom prst="rect">
            <a:avLst/>
          </a:prstGeom>
        </p:spPr>
        <p:txBody>
          <a:bodyPr/>
          <a:lstStyle/>
          <a:p>
            <a:pPr lvl="0" marL="583406" indent="-583406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858585"/>
                </a:solidFill>
              </a:rPr>
              <a:t>Pay Bill is a parent use case and Bill Insurance is the child use case. (generalization)</a:t>
            </a:r>
            <a:endParaRPr sz="4200">
              <a:solidFill>
                <a:srgbClr val="858585"/>
              </a:solidFill>
            </a:endParaRPr>
          </a:p>
          <a:p>
            <a:pPr lvl="0" marL="583406" indent="-583406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858585"/>
                </a:solidFill>
              </a:rPr>
              <a:t>Both Make Appointment and Request Medication include Check Patient Record as a subtask  «include» </a:t>
            </a:r>
            <a:endParaRPr sz="4200">
              <a:solidFill>
                <a:srgbClr val="858585"/>
              </a:solidFill>
            </a:endParaRPr>
          </a:p>
          <a:p>
            <a:pPr lvl="0" marL="583406" indent="-583406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858585"/>
                </a:solidFill>
              </a:rPr>
              <a:t>Extension point is written inside the base case</a:t>
            </a:r>
            <a:endParaRPr sz="4200">
              <a:solidFill>
                <a:srgbClr val="858585"/>
              </a:solidFill>
            </a:endParaRPr>
          </a:p>
          <a:p>
            <a:pPr lvl="0" marL="583406" indent="-583406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200">
                <a:solidFill>
                  <a:srgbClr val="858585"/>
                </a:solidFill>
              </a:rPr>
              <a:t>Pay bill; the extending class Defer payment adds the behavior of this extension point. (extend)</a:t>
            </a:r>
          </a:p>
        </p:txBody>
      </p:sp>
      <p:pic>
        <p:nvPicPr>
          <p:cNvPr id="110" name="use_case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49050" y="2261970"/>
            <a:ext cx="13939347" cy="1130034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 advClick="1">
    <p:dissolv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Registration System</a:t>
            </a:r>
          </a:p>
        </p:txBody>
      </p:sp>
      <p:pic>
        <p:nvPicPr>
          <p:cNvPr id="113" name="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81959" y="2070100"/>
            <a:ext cx="6726747" cy="5327926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14" name="Fig4-12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74266" y="7398025"/>
            <a:ext cx="9163240" cy="604917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15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5312" y="3396349"/>
            <a:ext cx="12621069" cy="8587725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 advClick="1"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Online Shopping</a:t>
            </a:r>
          </a:p>
        </p:txBody>
      </p:sp>
      <p:pic>
        <p:nvPicPr>
          <p:cNvPr id="118" name="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58883" y="2055387"/>
            <a:ext cx="14666234" cy="11352043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19" name="Shape 119"/>
          <p:cNvSpPr/>
          <p:nvPr/>
        </p:nvSpPr>
        <p:spPr>
          <a:xfrm>
            <a:off x="11201400" y="8559800"/>
            <a:ext cx="2432646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177800">
            <a:solidFill>
              <a:srgbClr val="86123F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50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Online Shopping (Detail)</a:t>
            </a:r>
          </a:p>
        </p:txBody>
      </p:sp>
      <p:pic>
        <p:nvPicPr>
          <p:cNvPr id="122" name="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57562" y="2070100"/>
            <a:ext cx="12659005" cy="11465053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23" name="Shape 123"/>
          <p:cNvSpPr/>
          <p:nvPr/>
        </p:nvSpPr>
        <p:spPr>
          <a:xfrm>
            <a:off x="6076612" y="2362200"/>
            <a:ext cx="10157818" cy="11036797"/>
          </a:xfrm>
          <a:prstGeom prst="rect">
            <a:avLst/>
          </a:prstGeom>
          <a:ln w="635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50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slow" advClick="1"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Web Content Management System</a:t>
            </a:r>
          </a:p>
        </p:txBody>
      </p:sp>
      <p:pic>
        <p:nvPicPr>
          <p:cNvPr id="126" name="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41591" y="2617702"/>
            <a:ext cx="12358313" cy="10696249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27" name="Shape 127"/>
          <p:cNvSpPr/>
          <p:nvPr/>
        </p:nvSpPr>
        <p:spPr>
          <a:xfrm>
            <a:off x="7219612" y="2541999"/>
            <a:ext cx="10157818" cy="10632749"/>
          </a:xfrm>
          <a:prstGeom prst="rect">
            <a:avLst/>
          </a:prstGeom>
          <a:ln w="635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50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slow" advClick="1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Use Case Diagrams</a:t>
            </a:r>
          </a:p>
        </p:txBody>
      </p:sp>
      <p:sp>
        <p:nvSpPr>
          <p:cNvPr id="38" name="Shape 38"/>
          <p:cNvSpPr/>
          <p:nvPr>
            <p:ph type="body" idx="1"/>
          </p:nvPr>
        </p:nvSpPr>
        <p:spPr>
          <a:xfrm>
            <a:off x="468312" y="2509473"/>
            <a:ext cx="16059945" cy="10913667"/>
          </a:xfrm>
          <a:prstGeom prst="rect">
            <a:avLst/>
          </a:prstGeom>
        </p:spPr>
        <p:txBody>
          <a:bodyPr/>
          <a:lstStyle/>
          <a:p>
            <a:pPr lvl="0" marL="853439" indent="-853439" defTabSz="792479">
              <a:spcBef>
                <a:spcPts val="56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6144">
                <a:solidFill>
                  <a:srgbClr val="3A2986"/>
                </a:solidFill>
              </a:rPr>
              <a:t>Category: </a:t>
            </a:r>
            <a:r>
              <a:rPr sz="6144">
                <a:solidFill>
                  <a:srgbClr val="858585"/>
                </a:solidFill>
              </a:rPr>
              <a:t>Behavior Diagram</a:t>
            </a:r>
            <a:endParaRPr sz="6144">
              <a:solidFill>
                <a:srgbClr val="858585"/>
              </a:solidFill>
            </a:endParaRPr>
          </a:p>
          <a:p>
            <a:pPr lvl="1" marL="1706879" indent="-853439" defTabSz="792479">
              <a:spcBef>
                <a:spcPts val="56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992">
                <a:solidFill>
                  <a:srgbClr val="858585"/>
                </a:solidFill>
              </a:rPr>
              <a:t>Capture visual overview of main of requirements. </a:t>
            </a:r>
            <a:endParaRPr sz="4992">
              <a:solidFill>
                <a:srgbClr val="858585"/>
              </a:solidFill>
            </a:endParaRPr>
          </a:p>
          <a:p>
            <a:pPr lvl="1" marL="1706879" indent="-853439" defTabSz="792479">
              <a:spcBef>
                <a:spcPts val="56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992">
                <a:solidFill>
                  <a:srgbClr val="858585"/>
                </a:solidFill>
              </a:rPr>
              <a:t>Displays the relationship among actors and use cases </a:t>
            </a:r>
            <a:endParaRPr sz="4992">
              <a:solidFill>
                <a:srgbClr val="858585"/>
              </a:solidFill>
            </a:endParaRPr>
          </a:p>
          <a:p>
            <a:pPr lvl="1" marL="1706879" indent="-853439" defTabSz="792479">
              <a:spcBef>
                <a:spcPts val="56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992">
                <a:solidFill>
                  <a:srgbClr val="858585"/>
                </a:solidFill>
              </a:rPr>
              <a:t>Clarify exactly what the system is supposed to do </a:t>
            </a:r>
            <a:endParaRPr sz="4992">
              <a:solidFill>
                <a:srgbClr val="858585"/>
              </a:solidFill>
            </a:endParaRPr>
          </a:p>
          <a:p>
            <a:pPr lvl="2" marL="2560319" indent="-853439" defTabSz="792479">
              <a:spcBef>
                <a:spcPts val="56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992">
                <a:solidFill>
                  <a:srgbClr val="858585"/>
                </a:solidFill>
              </a:rPr>
              <a:t>Lists functions</a:t>
            </a:r>
            <a:endParaRPr sz="4992">
              <a:solidFill>
                <a:srgbClr val="858585"/>
              </a:solidFill>
            </a:endParaRPr>
          </a:p>
          <a:p>
            <a:pPr lvl="1" marL="1706879" indent="-853439" defTabSz="792479">
              <a:spcBef>
                <a:spcPts val="56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992">
                <a:solidFill>
                  <a:srgbClr val="858585"/>
                </a:solidFill>
              </a:rPr>
              <a:t>Different from traditional flow chart</a:t>
            </a:r>
            <a:endParaRPr sz="4992">
              <a:solidFill>
                <a:srgbClr val="858585"/>
              </a:solidFill>
            </a:endParaRPr>
          </a:p>
          <a:p>
            <a:pPr lvl="1" marL="1706879" indent="-853439" defTabSz="792479">
              <a:spcBef>
                <a:spcPts val="56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992">
                <a:solidFill>
                  <a:srgbClr val="858585"/>
                </a:solidFill>
              </a:rPr>
              <a:t>User’s view of a process or event</a:t>
            </a:r>
            <a:endParaRPr sz="4992">
              <a:solidFill>
                <a:srgbClr val="858585"/>
              </a:solidFill>
            </a:endParaRPr>
          </a:p>
          <a:p>
            <a:pPr lvl="2" marL="2560319" indent="-853439" defTabSz="792479">
              <a:spcBef>
                <a:spcPts val="56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992">
                <a:solidFill>
                  <a:srgbClr val="858585"/>
                </a:solidFill>
              </a:rPr>
              <a:t>Describes a set of user scenarios</a:t>
            </a:r>
          </a:p>
        </p:txBody>
      </p:sp>
      <p:pic>
        <p:nvPicPr>
          <p:cNvPr id="39" name="usecase_example.gif"/>
          <p:cNvPicPr/>
          <p:nvPr/>
        </p:nvPicPr>
        <p:blipFill>
          <a:blip r:embed="rId3">
            <a:extLst/>
          </a:blip>
          <a:srcRect l="0" t="3978" r="14322" b="50377"/>
          <a:stretch>
            <a:fillRect/>
          </a:stretch>
        </p:blipFill>
        <p:spPr>
          <a:xfrm>
            <a:off x="15093091" y="7966306"/>
            <a:ext cx="8389870" cy="546920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 advClick="0" advTm="0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Use Case Diagrams</a:t>
            </a:r>
          </a:p>
        </p:txBody>
      </p:sp>
      <p:sp>
        <p:nvSpPr>
          <p:cNvPr id="42" name="Shape 42"/>
          <p:cNvSpPr/>
          <p:nvPr>
            <p:ph type="body" idx="1"/>
          </p:nvPr>
        </p:nvSpPr>
        <p:spPr>
          <a:xfrm>
            <a:off x="468312" y="2509473"/>
            <a:ext cx="10138768" cy="10913667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  <a:defRPr>
                <a:solidFill>
                  <a:srgbClr val="86123F"/>
                </a:solidFill>
              </a:defRPr>
            </a:lvl1pPr>
            <a:lvl2pPr>
              <a:buBlip>
                <a:blip r:embed="rId2"/>
              </a:buBlip>
            </a:lvl2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6123F"/>
                </a:solidFill>
              </a:rPr>
              <a:t>Use Case</a:t>
            </a:r>
            <a:endParaRPr sz="6400">
              <a:solidFill>
                <a:srgbClr val="86123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A set of scenarios that describe an interaction  between a user and a system, including alternatives. </a:t>
            </a:r>
          </a:p>
        </p:txBody>
      </p:sp>
      <p:pic>
        <p:nvPicPr>
          <p:cNvPr id="43" name="usecase_example.gif"/>
          <p:cNvPicPr/>
          <p:nvPr/>
        </p:nvPicPr>
        <p:blipFill>
          <a:blip r:embed="rId3">
            <a:extLst/>
          </a:blip>
          <a:srcRect l="0" t="3978" r="14322" b="50377"/>
          <a:stretch>
            <a:fillRect/>
          </a:stretch>
        </p:blipFill>
        <p:spPr>
          <a:xfrm>
            <a:off x="10841734" y="3775273"/>
            <a:ext cx="12692027" cy="82737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44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080355" y="4178300"/>
            <a:ext cx="4230891" cy="1714500"/>
          </a:xfrm>
          <a:prstGeom prst="rect">
            <a:avLst/>
          </a:prstGeom>
        </p:spPr>
      </p:pic>
      <p:pic>
        <p:nvPicPr>
          <p:cNvPr id="46" name="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080355" y="5956300"/>
            <a:ext cx="4230891" cy="1714500"/>
          </a:xfrm>
          <a:prstGeom prst="rect">
            <a:avLst/>
          </a:prstGeom>
        </p:spPr>
      </p:pic>
      <p:pic>
        <p:nvPicPr>
          <p:cNvPr id="48" name="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5080355" y="7785100"/>
            <a:ext cx="4230891" cy="1714500"/>
          </a:xfrm>
          <a:prstGeom prst="rect">
            <a:avLst/>
          </a:prstGeom>
        </p:spPr>
      </p:pic>
      <p:pic>
        <p:nvPicPr>
          <p:cNvPr id="50" name="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5029555" y="9740900"/>
            <a:ext cx="4230891" cy="1714500"/>
          </a:xfrm>
          <a:prstGeom prst="rect">
            <a:avLst/>
          </a:prstGeom>
        </p:spPr>
      </p:pic>
    </p:spTree>
  </p:cSld>
  <p:clrMapOvr>
    <a:masterClrMapping/>
  </p:clrMapOvr>
  <p:transition spd="fast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nodeType="after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nodeType="afterEffect" presetClass="entr" presetSubtype="0" presetID="9" grpId="3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300"/>
                            </p:stCondLst>
                            <p:childTnLst>
                              <p:par>
                                <p:cTn id="17" nodeType="afterEffect" presetClass="entr" presetSubtype="0" presetID="9" grpId="4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600"/>
                            </p:stCondLst>
                            <p:childTnLst>
                              <p:par>
                                <p:cTn id="21" nodeType="afterEffect" presetClass="entr" presetSubtype="0" presetID="9" grpId="5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" grpId="1"/>
      <p:bldP build="whole" bldLvl="1" animBg="1" rev="0" advAuto="0" spid="44" grpId="2"/>
      <p:bldP build="whole" bldLvl="1" animBg="1" rev="0" advAuto="0" spid="48" grpId="4"/>
      <p:bldP build="whole" bldLvl="1" animBg="1" rev="0" advAuto="0" spid="50" grpId="5"/>
      <p:bldP build="whole" bldLvl="1" animBg="1" rev="0" advAuto="0" spid="46" grpId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Use Case Diagrams</a:t>
            </a:r>
          </a:p>
        </p:txBody>
      </p:sp>
      <p:sp>
        <p:nvSpPr>
          <p:cNvPr id="54" name="Shape 54"/>
          <p:cNvSpPr/>
          <p:nvPr>
            <p:ph type="body" idx="1"/>
          </p:nvPr>
        </p:nvSpPr>
        <p:spPr>
          <a:xfrm>
            <a:off x="468312" y="2509473"/>
            <a:ext cx="10096303" cy="10913667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6123F"/>
                </a:solidFill>
              </a:rPr>
              <a:t>Actors</a:t>
            </a:r>
            <a:endParaRPr sz="6400">
              <a:solidFill>
                <a:srgbClr val="86123F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A role that a user plays with respect to the system,including human users and other systems. </a:t>
            </a:r>
            <a:endParaRPr sz="5200">
              <a:solidFill>
                <a:srgbClr val="858585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inanimate physical objects </a:t>
            </a:r>
            <a:endParaRPr sz="5200">
              <a:solidFill>
                <a:srgbClr val="858585"/>
              </a:solidFill>
            </a:endParaRPr>
          </a:p>
          <a:p>
            <a:pPr lvl="2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(e.g. robot)</a:t>
            </a:r>
            <a:endParaRPr sz="5200">
              <a:solidFill>
                <a:srgbClr val="858585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an external system that needs some information from the current system.</a:t>
            </a:r>
          </a:p>
        </p:txBody>
      </p:sp>
      <p:pic>
        <p:nvPicPr>
          <p:cNvPr id="55" name="usecase_example.gif"/>
          <p:cNvPicPr/>
          <p:nvPr/>
        </p:nvPicPr>
        <p:blipFill>
          <a:blip r:embed="rId3">
            <a:extLst/>
          </a:blip>
          <a:srcRect l="0" t="3978" r="14322" b="50377"/>
          <a:stretch>
            <a:fillRect/>
          </a:stretch>
        </p:blipFill>
        <p:spPr>
          <a:xfrm>
            <a:off x="10841734" y="3775273"/>
            <a:ext cx="12692027" cy="82737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56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98085" y="3906425"/>
            <a:ext cx="2160917" cy="3730260"/>
          </a:xfrm>
          <a:prstGeom prst="rect">
            <a:avLst/>
          </a:prstGeom>
        </p:spPr>
      </p:pic>
      <p:pic>
        <p:nvPicPr>
          <p:cNvPr id="58" name="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294485" y="5666962"/>
            <a:ext cx="3311259" cy="3239723"/>
          </a:xfrm>
          <a:prstGeom prst="rect">
            <a:avLst/>
          </a:prstGeom>
        </p:spPr>
      </p:pic>
      <p:pic>
        <p:nvPicPr>
          <p:cNvPr id="60" name="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0222539" y="8613362"/>
            <a:ext cx="3311259" cy="3239723"/>
          </a:xfrm>
          <a:prstGeom prst="rect">
            <a:avLst/>
          </a:prstGeom>
        </p:spPr>
      </p:pic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Use Case Diagrams</a:t>
            </a:r>
          </a:p>
        </p:txBody>
      </p:sp>
      <p:sp>
        <p:nvSpPr>
          <p:cNvPr id="64" name="Shape 64"/>
          <p:cNvSpPr/>
          <p:nvPr>
            <p:ph type="body" idx="1"/>
          </p:nvPr>
        </p:nvSpPr>
        <p:spPr>
          <a:xfrm>
            <a:off x="468312" y="2509473"/>
            <a:ext cx="9944696" cy="10913667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  <a:defRPr>
                <a:solidFill>
                  <a:srgbClr val="86123F"/>
                </a:solidFill>
              </a:defRPr>
            </a:lvl1pPr>
            <a:lvl2pPr>
              <a:buBlip>
                <a:blip r:embed="rId2"/>
              </a:buBlip>
            </a:lvl2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6123F"/>
                </a:solidFill>
              </a:rPr>
              <a:t>System Boundary</a:t>
            </a:r>
            <a:endParaRPr sz="6400">
              <a:solidFill>
                <a:srgbClr val="86123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Rectangle diagram representing the boundary between the actors and the system.</a:t>
            </a:r>
          </a:p>
        </p:txBody>
      </p:sp>
      <p:pic>
        <p:nvPicPr>
          <p:cNvPr id="65" name="usecase_example.gif"/>
          <p:cNvPicPr/>
          <p:nvPr/>
        </p:nvPicPr>
        <p:blipFill>
          <a:blip r:embed="rId3">
            <a:extLst/>
          </a:blip>
          <a:srcRect l="0" t="3978" r="14322" b="50377"/>
          <a:stretch>
            <a:fillRect/>
          </a:stretch>
        </p:blipFill>
        <p:spPr>
          <a:xfrm>
            <a:off x="10841734" y="3775273"/>
            <a:ext cx="12692027" cy="82737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66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876508" y="3618278"/>
            <a:ext cx="6622517" cy="8587644"/>
          </a:xfrm>
          <a:prstGeom prst="rect">
            <a:avLst/>
          </a:prstGeom>
        </p:spPr>
      </p:pic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Use Case Diagrams</a:t>
            </a:r>
          </a:p>
        </p:txBody>
      </p:sp>
      <p:sp>
        <p:nvSpPr>
          <p:cNvPr id="70" name="Shape 70"/>
          <p:cNvSpPr/>
          <p:nvPr>
            <p:ph type="body" idx="1"/>
          </p:nvPr>
        </p:nvSpPr>
        <p:spPr>
          <a:xfrm>
            <a:off x="468312" y="2509473"/>
            <a:ext cx="10046396" cy="10913667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  <a:defRPr>
                <a:solidFill>
                  <a:srgbClr val="86123F"/>
                </a:solidFill>
              </a:defRPr>
            </a:lvl1pPr>
            <a:lvl2pPr>
              <a:buBlip>
                <a:blip r:embed="rId2"/>
              </a:buBlip>
            </a:lvl2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6123F"/>
                </a:solidFill>
              </a:rPr>
              <a:t>Association</a:t>
            </a:r>
            <a:endParaRPr sz="6400">
              <a:solidFill>
                <a:srgbClr val="86123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Communication between an actor and a use case; represented by a solid line</a:t>
            </a:r>
          </a:p>
        </p:txBody>
      </p:sp>
      <p:pic>
        <p:nvPicPr>
          <p:cNvPr id="71" name="usecase_example.gif"/>
          <p:cNvPicPr/>
          <p:nvPr/>
        </p:nvPicPr>
        <p:blipFill>
          <a:blip r:embed="rId3">
            <a:extLst/>
          </a:blip>
          <a:srcRect l="0" t="3978" r="14322" b="50377"/>
          <a:stretch>
            <a:fillRect/>
          </a:stretch>
        </p:blipFill>
        <p:spPr>
          <a:xfrm>
            <a:off x="10841734" y="3775273"/>
            <a:ext cx="12692027" cy="82737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72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 rot="14006614">
            <a:off x="11685674" y="6958758"/>
            <a:ext cx="4414072" cy="203201"/>
          </a:xfrm>
          <a:prstGeom prst="rect">
            <a:avLst/>
          </a:prstGeom>
        </p:spPr>
      </p:pic>
      <p:pic>
        <p:nvPicPr>
          <p:cNvPr id="74" name="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 rot="12513054">
            <a:off x="12363925" y="5897266"/>
            <a:ext cx="3051022" cy="203201"/>
          </a:xfrm>
          <a:prstGeom prst="rect">
            <a:avLst/>
          </a:prstGeom>
        </p:spPr>
      </p:pic>
      <p:pic>
        <p:nvPicPr>
          <p:cNvPr id="76" name="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 rot="10373694">
            <a:off x="12527257" y="5071171"/>
            <a:ext cx="2762060" cy="203201"/>
          </a:xfrm>
          <a:prstGeom prst="rect">
            <a:avLst/>
          </a:prstGeom>
        </p:spPr>
      </p:pic>
      <p:pic>
        <p:nvPicPr>
          <p:cNvPr id="78" name="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 rot="7455887">
            <a:off x="17968531" y="8631834"/>
            <a:ext cx="3709762" cy="203201"/>
          </a:xfrm>
          <a:prstGeom prst="rect">
            <a:avLst/>
          </a:prstGeom>
        </p:spPr>
      </p:pic>
      <p:pic>
        <p:nvPicPr>
          <p:cNvPr id="80" name=""/>
          <p:cNvPicPr/>
          <p:nvPr/>
        </p:nvPicPr>
        <p:blipFill>
          <a:blip r:embed="rId8">
            <a:extLst/>
          </a:blip>
          <a:stretch>
            <a:fillRect/>
          </a:stretch>
        </p:blipFill>
        <p:spPr>
          <a:xfrm rot="9758567">
            <a:off x="19043637" y="10207031"/>
            <a:ext cx="2251898" cy="203201"/>
          </a:xfrm>
          <a:prstGeom prst="rect">
            <a:avLst/>
          </a:prstGeom>
        </p:spPr>
      </p:pic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Use Case Diagrams</a:t>
            </a:r>
          </a:p>
        </p:txBody>
      </p:sp>
      <p:sp>
        <p:nvSpPr>
          <p:cNvPr id="84" name="Shape 84"/>
          <p:cNvSpPr/>
          <p:nvPr>
            <p:ph type="body" idx="1"/>
          </p:nvPr>
        </p:nvSpPr>
        <p:spPr>
          <a:xfrm>
            <a:off x="468312" y="2509473"/>
            <a:ext cx="9717981" cy="10913667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6123F"/>
                </a:solidFill>
              </a:rPr>
              <a:t>Generalization</a:t>
            </a:r>
            <a:endParaRPr sz="6400">
              <a:solidFill>
                <a:srgbClr val="86123F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Relationship between one general use case and one specific use case.</a:t>
            </a:r>
            <a:endParaRPr sz="5200">
              <a:solidFill>
                <a:srgbClr val="858585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Represented by a line with a triangular arrow head toward the parent use case, the more general modeling element.</a:t>
            </a:r>
          </a:p>
        </p:txBody>
      </p:sp>
      <p:pic>
        <p:nvPicPr>
          <p:cNvPr id="85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74517" y="2371873"/>
            <a:ext cx="12598166" cy="11080454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86" name="Shape 86"/>
          <p:cNvSpPr/>
          <p:nvPr/>
        </p:nvSpPr>
        <p:spPr>
          <a:xfrm>
            <a:off x="14403982" y="6400800"/>
            <a:ext cx="759818" cy="2312194"/>
          </a:xfrm>
          <a:prstGeom prst="roundRect">
            <a:avLst>
              <a:gd name="adj" fmla="val 25072"/>
            </a:avLst>
          </a:prstGeom>
          <a:blipFill>
            <a:blip r:embed="rId4">
              <a:alphaModFix amt="48604"/>
            </a:blip>
          </a:blipFill>
          <a:ln w="12700">
            <a:solidFill>
              <a:srgbClr val="C38207">
                <a:alpha val="36939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5000">
                <a:solidFill>
                  <a:srgbClr val="FFFB00"/>
                </a:solidFill>
              </a:defRPr>
            </a:pPr>
          </a:p>
        </p:txBody>
      </p:sp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Use Case Diagrams</a:t>
            </a:r>
          </a:p>
        </p:txBody>
      </p:sp>
      <p:sp>
        <p:nvSpPr>
          <p:cNvPr id="89" name="Shape 89"/>
          <p:cNvSpPr/>
          <p:nvPr>
            <p:ph type="body" idx="1"/>
          </p:nvPr>
        </p:nvSpPr>
        <p:spPr>
          <a:xfrm>
            <a:off x="468312" y="2509473"/>
            <a:ext cx="10044610" cy="10913667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6123F"/>
                </a:solidFill>
              </a:rPr>
              <a:t>Include</a:t>
            </a:r>
            <a:endParaRPr sz="6400">
              <a:solidFill>
                <a:srgbClr val="86123F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Indicates a particular Use Case must include another Use Case to perform its function</a:t>
            </a:r>
            <a:endParaRPr sz="5200">
              <a:solidFill>
                <a:srgbClr val="858585"/>
              </a:solidFill>
            </a:endParaRPr>
          </a:p>
          <a:p>
            <a:pPr lvl="1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A Use Case may be included by one or more Use Cases to reduce duplication of functionality</a:t>
            </a:r>
            <a:endParaRPr sz="5200">
              <a:solidFill>
                <a:srgbClr val="858585"/>
              </a:solidFill>
            </a:endParaRPr>
          </a:p>
          <a:p>
            <a:pPr lvl="2" marL="2461846" indent="-683846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b="1" i="1" sz="4000">
                <a:solidFill>
                  <a:srgbClr val="858585"/>
                </a:solidFill>
                <a:latin typeface="Optima"/>
                <a:ea typeface="Optima"/>
                <a:cs typeface="Optima"/>
                <a:sym typeface="Optima"/>
              </a:rPr>
              <a:t>The &lt;list orders&gt; Use Case may be included every time the &lt;modify order&gt; Use Case is run </a:t>
            </a:r>
          </a:p>
        </p:txBody>
      </p:sp>
      <p:pic>
        <p:nvPicPr>
          <p:cNvPr id="90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74517" y="2371873"/>
            <a:ext cx="12598166" cy="11080454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91" name="Shape 91"/>
          <p:cNvSpPr/>
          <p:nvPr/>
        </p:nvSpPr>
        <p:spPr>
          <a:xfrm>
            <a:off x="17623234" y="5828903"/>
            <a:ext cx="1934766" cy="1337767"/>
          </a:xfrm>
          <a:prstGeom prst="roundRect">
            <a:avLst>
              <a:gd name="adj" fmla="val 14240"/>
            </a:avLst>
          </a:prstGeom>
          <a:blipFill>
            <a:blip r:embed="rId4">
              <a:alphaModFix amt="48604"/>
            </a:blip>
          </a:blipFill>
          <a:ln w="12700">
            <a:solidFill>
              <a:srgbClr val="C38207">
                <a:alpha val="36939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5000">
                <a:solidFill>
                  <a:srgbClr val="FFFB00"/>
                </a:solidFill>
              </a:defRPr>
            </a:pPr>
          </a:p>
        </p:txBody>
      </p:sp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48459" y="2455267"/>
            <a:ext cx="13111228" cy="10913666"/>
          </a:xfrm>
          <a:prstGeom prst="rect">
            <a:avLst/>
          </a:prstGeom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94" name="Shape 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200">
                <a:solidFill>
                  <a:srgbClr val="45A7DE"/>
                </a:solidFill>
              </a:rPr>
              <a:t>Use Case Diagrams</a:t>
            </a:r>
          </a:p>
        </p:txBody>
      </p:sp>
      <p:sp>
        <p:nvSpPr>
          <p:cNvPr id="95" name="Shape 95"/>
          <p:cNvSpPr/>
          <p:nvPr>
            <p:ph type="body" idx="1"/>
          </p:nvPr>
        </p:nvSpPr>
        <p:spPr>
          <a:xfrm>
            <a:off x="468312" y="2509473"/>
            <a:ext cx="10044610" cy="10913667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86123F"/>
                </a:solidFill>
              </a:rPr>
              <a:t>Extend</a:t>
            </a:r>
            <a:endParaRPr sz="6400">
              <a:solidFill>
                <a:srgbClr val="86123F"/>
              </a:solidFill>
            </a:endParaRPr>
          </a:p>
          <a:p>
            <a:pPr lvl="1"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When exceptional circumstances are encountered the base class declares “extension points”</a:t>
            </a:r>
            <a:endParaRPr sz="5200">
              <a:solidFill>
                <a:srgbClr val="858585"/>
              </a:solidFill>
            </a:endParaRPr>
          </a:p>
          <a:p>
            <a:pPr lvl="1"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sz="5200">
                <a:solidFill>
                  <a:srgbClr val="858585"/>
                </a:solidFill>
              </a:rPr>
              <a:t>The extending use case may add behavior to the base use case </a:t>
            </a:r>
            <a:endParaRPr sz="5200">
              <a:solidFill>
                <a:srgbClr val="858585"/>
              </a:solidFill>
            </a:endParaRPr>
          </a:p>
          <a:p>
            <a:pPr lvl="2" marL="2461846" indent="-683846"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b="1" i="1" sz="4000">
                <a:solidFill>
                  <a:srgbClr val="858585"/>
                </a:solidFill>
                <a:latin typeface="Optima"/>
                <a:ea typeface="Optima"/>
                <a:cs typeface="Optima"/>
                <a:sym typeface="Optima"/>
              </a:rPr>
              <a:t>The &lt;get approval&gt; Use Case may optionally extend the regular &lt;modify order&gt; Use Case</a:t>
            </a:r>
          </a:p>
        </p:txBody>
      </p:sp>
      <p:sp>
        <p:nvSpPr>
          <p:cNvPr id="96" name="Shape 96"/>
          <p:cNvSpPr/>
          <p:nvPr/>
        </p:nvSpPr>
        <p:spPr>
          <a:xfrm>
            <a:off x="16251634" y="5193903"/>
            <a:ext cx="1934766" cy="1034753"/>
          </a:xfrm>
          <a:prstGeom prst="roundRect">
            <a:avLst>
              <a:gd name="adj" fmla="val 18410"/>
            </a:avLst>
          </a:prstGeom>
          <a:blipFill>
            <a:blip r:embed="rId4">
              <a:alphaModFix amt="29400"/>
            </a:blip>
          </a:blipFill>
          <a:ln w="12700">
            <a:solidFill>
              <a:srgbClr val="C38207">
                <a:alpha val="22344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5000">
                <a:solidFill>
                  <a:srgbClr val="FFFB00"/>
                </a:solidFill>
              </a:defRPr>
            </a:pPr>
          </a:p>
        </p:txBody>
      </p:sp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5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GraphPaper">
  <a:themeElements>
    <a:clrScheme name="GraphPaper">
      <a:dk1>
        <a:srgbClr val="004385"/>
      </a:dk1>
      <a:lt1>
        <a:srgbClr val="858585"/>
      </a:lt1>
      <a:dk2>
        <a:srgbClr val="5A554C"/>
      </a:dk2>
      <a:lt2>
        <a:srgbClr val="D8D7D7"/>
      </a:lt2>
      <a:accent1>
        <a:srgbClr val="3E93D7"/>
      </a:accent1>
      <a:accent2>
        <a:srgbClr val="67AB3C"/>
      </a:accent2>
      <a:accent3>
        <a:srgbClr val="D5A530"/>
      </a:accent3>
      <a:accent4>
        <a:srgbClr val="E17B2E"/>
      </a:accent4>
      <a:accent5>
        <a:srgbClr val="CC487C"/>
      </a:accent5>
      <a:accent6>
        <a:srgbClr val="4D45AC"/>
      </a:accent6>
      <a:hlink>
        <a:srgbClr val="0000FF"/>
      </a:hlink>
      <a:folHlink>
        <a:srgbClr val="FF00FF"/>
      </a:folHlink>
    </a:clrScheme>
    <a:fontScheme name="GraphPaper">
      <a:majorFont>
        <a:latin typeface="Marker Felt"/>
        <a:ea typeface="Marker Felt"/>
        <a:cs typeface="Marker Felt"/>
      </a:majorFont>
      <a:minorFont>
        <a:latin typeface="Marker Felt"/>
        <a:ea typeface="Marker Felt"/>
        <a:cs typeface="Marker Felt"/>
      </a:minorFont>
    </a:fontScheme>
    <a:fmtScheme name="GraphPape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7EB">
            <a:alpha val="62000"/>
          </a:srgbClr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5B1D4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858585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phPaper">
  <a:themeElements>
    <a:clrScheme name="GraphPaper">
      <a:dk1>
        <a:srgbClr val="000000"/>
      </a:dk1>
      <a:lt1>
        <a:srgbClr val="FFFFFF"/>
      </a:lt1>
      <a:dk2>
        <a:srgbClr val="5A554C"/>
      </a:dk2>
      <a:lt2>
        <a:srgbClr val="D8D7D7"/>
      </a:lt2>
      <a:accent1>
        <a:srgbClr val="3E93D7"/>
      </a:accent1>
      <a:accent2>
        <a:srgbClr val="67AB3C"/>
      </a:accent2>
      <a:accent3>
        <a:srgbClr val="D5A530"/>
      </a:accent3>
      <a:accent4>
        <a:srgbClr val="E17B2E"/>
      </a:accent4>
      <a:accent5>
        <a:srgbClr val="CC487C"/>
      </a:accent5>
      <a:accent6>
        <a:srgbClr val="4D45AC"/>
      </a:accent6>
      <a:hlink>
        <a:srgbClr val="0000FF"/>
      </a:hlink>
      <a:folHlink>
        <a:srgbClr val="FF00FF"/>
      </a:folHlink>
    </a:clrScheme>
    <a:fontScheme name="GraphPaper">
      <a:majorFont>
        <a:latin typeface="Marker Felt"/>
        <a:ea typeface="Marker Felt"/>
        <a:cs typeface="Marker Felt"/>
      </a:majorFont>
      <a:minorFont>
        <a:latin typeface="Marker Felt"/>
        <a:ea typeface="Marker Felt"/>
        <a:cs typeface="Marker Felt"/>
      </a:minorFont>
    </a:fontScheme>
    <a:fmtScheme name="GraphPape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7EB">
            <a:alpha val="62000"/>
          </a:srgbClr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5B1D4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858585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